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9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9FD5B2-AC60-6B14-E630-A86B2076F3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2C49EFA-37C6-78FA-DC51-D3C456C642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F10409D-88CA-819B-59F0-FB4F0D8EC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8A9AE-FB16-44B5-89A5-1CC3E155F8D6}" type="datetimeFigureOut">
              <a:rPr lang="es-ES" smtClean="0"/>
              <a:t>24/10/2023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4ADE47-1409-3021-45AF-2EDDB1411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231B7E-FFB8-ADFD-2EC9-981300668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45405-675B-4B1B-B0AC-774300E92B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9243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513535-61D9-9AA2-C04D-BF85D5634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EEF8B3A-2BAE-E70A-5834-8C1833C85F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39D156-92AB-F293-A290-624E8A66A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8A9AE-FB16-44B5-89A5-1CC3E155F8D6}" type="datetimeFigureOut">
              <a:rPr lang="es-ES" smtClean="0"/>
              <a:t>24/10/2023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B9257B-035F-8246-06B1-EE3E9D664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0C87D5-6741-D608-65FA-2F4EE9B2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45405-675B-4B1B-B0AC-774300E92B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2228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7E369DD-2FEA-8944-7EA8-7F942B1728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2248F0F-D988-0C61-327F-250F7F4145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6A3310-DD34-B2A3-A542-631501CBE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8A9AE-FB16-44B5-89A5-1CC3E155F8D6}" type="datetimeFigureOut">
              <a:rPr lang="es-ES" smtClean="0"/>
              <a:t>24/10/2023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9C972C-589E-9256-76D6-99BE16425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0701AD-2499-CADF-DDCC-6F8CE89CA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45405-675B-4B1B-B0AC-774300E92B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7237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EAEDD8-0370-9110-621F-FACB83078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1FB4F3-BBC9-B1ED-D1EC-5AD30BAA9A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8B399D-8672-43D3-765C-9D41D2216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8A9AE-FB16-44B5-89A5-1CC3E155F8D6}" type="datetimeFigureOut">
              <a:rPr lang="es-ES" smtClean="0"/>
              <a:t>24/10/2023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7B8FADD-02B3-19A1-456D-9D95D5982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F323831-ED0C-8CF4-5551-08698DF28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45405-675B-4B1B-B0AC-774300E92B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8118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CAA822-9142-9BB7-235B-3F6BE13F4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D8AE21B-284C-1B7A-F64C-16BBCDBB9C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24BF9E-1371-A907-07A2-AC1EBD468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8A9AE-FB16-44B5-89A5-1CC3E155F8D6}" type="datetimeFigureOut">
              <a:rPr lang="es-ES" smtClean="0"/>
              <a:t>24/10/2023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D599E5-90D8-9874-953D-4C962CD32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D066E4-1CAD-D61F-1B43-EEF1FD4EB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45405-675B-4B1B-B0AC-774300E92B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87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71BD91-A9A9-7376-0982-C2006852B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FCA165-93D1-5E84-2A90-1880C04185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408765F-AC92-BE50-A0E1-446EB424F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A326653-DDC5-5772-A924-2152C2CFC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8A9AE-FB16-44B5-89A5-1CC3E155F8D6}" type="datetimeFigureOut">
              <a:rPr lang="es-ES" smtClean="0"/>
              <a:t>24/10/2023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3C2CA1-6DB0-76A5-1E29-CD461C9B4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5287AAC-D4A4-57FE-54C6-D917770FB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45405-675B-4B1B-B0AC-774300E92B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0641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239AC3-ED12-FAF7-9BE7-7D053AC65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1AEB166-A577-C8C7-3934-00D7978FEE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0452C8C-0411-241C-5EDB-8A50B18ACF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68A884F-8271-883C-4B57-6DBE0DCA37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91725AF-0B6F-27C9-C380-AD9D91E866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207605B-8C57-0044-32AA-DC4EDA6FA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8A9AE-FB16-44B5-89A5-1CC3E155F8D6}" type="datetimeFigureOut">
              <a:rPr lang="es-ES" smtClean="0"/>
              <a:t>24/10/2023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3F9A205-BF52-8D39-0937-308B7FE2A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939D351-DB8E-2944-15C1-226298965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45405-675B-4B1B-B0AC-774300E92B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5636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F1C3B6-EE4A-D0B0-0E8E-E83637647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3D21921-9515-4D41-B77F-6DE0A9C84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8A9AE-FB16-44B5-89A5-1CC3E155F8D6}" type="datetimeFigureOut">
              <a:rPr lang="es-ES" smtClean="0"/>
              <a:t>24/10/2023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9BAD336-7F63-4B05-6485-A8C099050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50BA474-2218-3606-6ABC-CB5DE5CF8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45405-675B-4B1B-B0AC-774300E92B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683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26BE5F7-AFB7-3547-6D98-FE4FFE0A5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8A9AE-FB16-44B5-89A5-1CC3E155F8D6}" type="datetimeFigureOut">
              <a:rPr lang="es-ES" smtClean="0"/>
              <a:t>24/10/2023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831D2B0-F5B2-7ED7-AE83-65FDC833A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FA79AF8-A3A5-7E83-8FEC-B3997086D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45405-675B-4B1B-B0AC-774300E92B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7759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807F55-8D4E-D397-C927-3AEA007A3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C3BD0F-9B91-F51E-F63E-4D0E38305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5E444EB-96A5-C57D-4873-7F99BF7B83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90161D7-E895-771E-9107-FBA398CBA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8A9AE-FB16-44B5-89A5-1CC3E155F8D6}" type="datetimeFigureOut">
              <a:rPr lang="es-ES" smtClean="0"/>
              <a:t>24/10/2023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69B380B-12B0-9242-581C-789717500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2458569-F2F7-0453-0F33-B1CA34F5F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45405-675B-4B1B-B0AC-774300E92B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3660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EE473A-5B27-0C31-65DC-D1C75898D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506D595-1059-2543-B8E7-934690ABC5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39D60F-39E6-68F8-1B94-807A76D986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67DBD5B-D8F3-9001-6726-BE505AC8E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8A9AE-FB16-44B5-89A5-1CC3E155F8D6}" type="datetimeFigureOut">
              <a:rPr lang="es-ES" smtClean="0"/>
              <a:t>24/10/2023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7E85D4D-2E5E-A6B5-EDB1-033BC9718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1608172-AD66-B56A-FF08-A1971D290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45405-675B-4B1B-B0AC-774300E92B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6604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2DED366-1A55-A36C-93F3-A9CEF4A5C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87D800-44A5-B032-D814-51A7DBC7A5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BA5253-FAE0-C7EC-F401-C7269FC257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8A9AE-FB16-44B5-89A5-1CC3E155F8D6}" type="datetimeFigureOut">
              <a:rPr lang="es-ES" smtClean="0"/>
              <a:t>24/10/2023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4E6B27E-CF91-E4B1-F3F5-F274DF8512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EFE3F8-35A1-8CB3-3E7C-4399A43335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45405-675B-4B1B-B0AC-774300E92B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0878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3FC3267D-6E50-7DFA-DDD9-85DBFFB54BC2}"/>
              </a:ext>
            </a:extLst>
          </p:cNvPr>
          <p:cNvSpPr/>
          <p:nvPr/>
        </p:nvSpPr>
        <p:spPr>
          <a:xfrm>
            <a:off x="4064168" y="2607857"/>
            <a:ext cx="4208975" cy="3009172"/>
          </a:xfrm>
          <a:prstGeom prst="rect">
            <a:avLst/>
          </a:prstGeom>
          <a:noFill/>
          <a:ln w="571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s-ES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E82C8718-DA7B-22FF-B0B0-8E379256273E}"/>
              </a:ext>
            </a:extLst>
          </p:cNvPr>
          <p:cNvSpPr/>
          <p:nvPr/>
        </p:nvSpPr>
        <p:spPr>
          <a:xfrm>
            <a:off x="7293430" y="544286"/>
            <a:ext cx="979714" cy="2063571"/>
          </a:xfrm>
          <a:prstGeom prst="rect">
            <a:avLst/>
          </a:prstGeom>
          <a:noFill/>
          <a:ln w="571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s-ES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6F7D9AF9-7867-8145-9590-0E5EF553E466}"/>
              </a:ext>
            </a:extLst>
          </p:cNvPr>
          <p:cNvSpPr/>
          <p:nvPr/>
        </p:nvSpPr>
        <p:spPr>
          <a:xfrm>
            <a:off x="5617029" y="544286"/>
            <a:ext cx="1676400" cy="2063571"/>
          </a:xfrm>
          <a:prstGeom prst="rect">
            <a:avLst/>
          </a:prstGeom>
          <a:noFill/>
          <a:ln w="571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s-ES">
              <a:solidFill>
                <a:srgbClr val="FFFFFF"/>
              </a:solidFill>
              <a:latin typeface="Arial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29FD4BD0-5FA3-0A1A-A045-21D3E9BAB7EE}"/>
              </a:ext>
            </a:extLst>
          </p:cNvPr>
          <p:cNvSpPr/>
          <p:nvPr/>
        </p:nvSpPr>
        <p:spPr>
          <a:xfrm>
            <a:off x="4064168" y="544286"/>
            <a:ext cx="1552861" cy="2063571"/>
          </a:xfrm>
          <a:prstGeom prst="rect">
            <a:avLst/>
          </a:prstGeom>
          <a:noFill/>
          <a:ln w="571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s-ES">
              <a:solidFill>
                <a:srgbClr val="FFFFFF"/>
              </a:solidFill>
              <a:latin typeface="Arial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13F10351-96F4-94C0-67F5-C4FBD0713201}"/>
              </a:ext>
            </a:extLst>
          </p:cNvPr>
          <p:cNvSpPr/>
          <p:nvPr/>
        </p:nvSpPr>
        <p:spPr>
          <a:xfrm>
            <a:off x="4056234" y="3781022"/>
            <a:ext cx="388089" cy="616807"/>
          </a:xfrm>
          <a:prstGeom prst="rect">
            <a:avLst/>
          </a:prstGeom>
          <a:solidFill>
            <a:schemeClr val="bg1">
              <a:lumMod val="65000"/>
            </a:schemeClr>
          </a:solidFill>
          <a:ln w="571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s-ES">
              <a:solidFill>
                <a:srgbClr val="FFFFFF"/>
              </a:solidFill>
              <a:latin typeface="Arial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F740EF45-5520-01C2-20B7-A15D24893F41}"/>
              </a:ext>
            </a:extLst>
          </p:cNvPr>
          <p:cNvSpPr/>
          <p:nvPr/>
        </p:nvSpPr>
        <p:spPr>
          <a:xfrm rot="5400000">
            <a:off x="7824319" y="3898425"/>
            <a:ext cx="566227" cy="331421"/>
          </a:xfrm>
          <a:prstGeom prst="rect">
            <a:avLst/>
          </a:prstGeom>
          <a:solidFill>
            <a:schemeClr val="bg1">
              <a:lumMod val="65000"/>
            </a:schemeClr>
          </a:solidFill>
          <a:ln w="571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s-ES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" name="Triángulo isósceles 76">
            <a:extLst>
              <a:ext uri="{FF2B5EF4-FFF2-40B4-BE49-F238E27FC236}">
                <a16:creationId xmlns:a16="http://schemas.microsoft.com/office/drawing/2014/main" id="{DD5BD920-03F3-417F-122E-0D46762E6B70}"/>
              </a:ext>
            </a:extLst>
          </p:cNvPr>
          <p:cNvSpPr/>
          <p:nvPr/>
        </p:nvSpPr>
        <p:spPr>
          <a:xfrm>
            <a:off x="5994496" y="5863771"/>
            <a:ext cx="244323" cy="203200"/>
          </a:xfrm>
          <a:prstGeom prst="triangle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s-ES" dirty="0" err="1">
              <a:solidFill>
                <a:srgbClr val="484848"/>
              </a:solidFill>
              <a:latin typeface="Arial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602FF49E-D919-BB69-FDE9-A9F18D934B50}"/>
              </a:ext>
            </a:extLst>
          </p:cNvPr>
          <p:cNvSpPr txBox="1"/>
          <p:nvPr/>
        </p:nvSpPr>
        <p:spPr>
          <a:xfrm>
            <a:off x="5583256" y="6252027"/>
            <a:ext cx="1066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ES" dirty="0">
                <a:solidFill>
                  <a:srgbClr val="484848"/>
                </a:solidFill>
                <a:latin typeface="Arial"/>
              </a:rPr>
              <a:t>Entrada</a:t>
            </a:r>
            <a:endParaRPr lang="es-ES" sz="1000" dirty="0">
              <a:solidFill>
                <a:srgbClr val="484848"/>
              </a:solidFill>
              <a:latin typeface="Arial"/>
            </a:endParaRPr>
          </a:p>
        </p:txBody>
      </p:sp>
      <p:pic>
        <p:nvPicPr>
          <p:cNvPr id="12" name="Imagen 11" descr="Imagen que contiene biombo, edificio, juego, ave&#10;&#10;Descripción generada automáticamente">
            <a:extLst>
              <a:ext uri="{FF2B5EF4-FFF2-40B4-BE49-F238E27FC236}">
                <a16:creationId xmlns:a16="http://schemas.microsoft.com/office/drawing/2014/main" id="{A488D7DC-20BC-8EE0-7DFE-BAD9D06604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430" y="2041630"/>
            <a:ext cx="979714" cy="566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60276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iván fernández</dc:creator>
  <cp:lastModifiedBy>iván fernández</cp:lastModifiedBy>
  <cp:revision>1</cp:revision>
  <dcterms:created xsi:type="dcterms:W3CDTF">2023-10-24T14:19:39Z</dcterms:created>
  <dcterms:modified xsi:type="dcterms:W3CDTF">2023-10-24T14:26:55Z</dcterms:modified>
</cp:coreProperties>
</file>