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5CB93C-44F4-429A-8FC2-E8CDDB1A96C0}" v="19" dt="2022-07-28T11:15:07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án fernández" userId="77e2e8de87b2b95d" providerId="LiveId" clId="{C65CB93C-44F4-429A-8FC2-E8CDDB1A96C0}"/>
    <pc:docChg chg="undo custSel addSld modSld">
      <pc:chgData name="iván fernández" userId="77e2e8de87b2b95d" providerId="LiveId" clId="{C65CB93C-44F4-429A-8FC2-E8CDDB1A96C0}" dt="2022-07-28T11:21:02.096" v="253" actId="1076"/>
      <pc:docMkLst>
        <pc:docMk/>
      </pc:docMkLst>
      <pc:sldChg chg="addSp delSp modSp mod">
        <pc:chgData name="iván fernández" userId="77e2e8de87b2b95d" providerId="LiveId" clId="{C65CB93C-44F4-429A-8FC2-E8CDDB1A96C0}" dt="2022-07-28T11:21:02.096" v="253" actId="1076"/>
        <pc:sldMkLst>
          <pc:docMk/>
          <pc:sldMk cId="3524385070" sldId="256"/>
        </pc:sldMkLst>
        <pc:spChg chg="mod">
          <ac:chgData name="iván fernández" userId="77e2e8de87b2b95d" providerId="LiveId" clId="{C65CB93C-44F4-429A-8FC2-E8CDDB1A96C0}" dt="2022-07-28T11:21:02.096" v="253" actId="1076"/>
          <ac:spMkLst>
            <pc:docMk/>
            <pc:sldMk cId="3524385070" sldId="256"/>
            <ac:spMk id="17" creationId="{19E2FA93-143D-F73F-B218-C86546176E30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18" creationId="{76A736CA-21B2-9CCC-9E94-196EE19F75E3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19" creationId="{17EDBB3D-E8AB-0880-93D1-5DBEC8207D29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0" creationId="{C412E127-6EB6-2DA2-38A2-F51E39514EC4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1" creationId="{790C719C-5D4E-5FA0-7A16-F28673EFD903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2" creationId="{08B5D3A2-051B-4C34-EA5B-2E55C3BDC135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3" creationId="{37A08506-15C5-0B4C-6EDE-3D36105C36F6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4" creationId="{AA68D436-D3C0-16CA-0061-F224F4778A74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5" creationId="{65F48DB6-91A4-D7F6-C2A7-159F88BE6141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6" creationId="{712F9F6C-AF4C-C106-2A05-3BB1C579BD85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7" creationId="{5485D87F-6C1E-8546-0F75-5477269F8AC0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8" creationId="{F1264840-8339-9105-F114-A0270EE4DB97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29" creationId="{D0FA68A9-B706-7FA5-AD87-BCFBADF9617B}"/>
          </ac:spMkLst>
        </pc:spChg>
        <pc:spChg chg="mod">
          <ac:chgData name="iván fernández" userId="77e2e8de87b2b95d" providerId="LiveId" clId="{C65CB93C-44F4-429A-8FC2-E8CDDB1A96C0}" dt="2022-07-28T11:20:53.609" v="252" actId="1076"/>
          <ac:spMkLst>
            <pc:docMk/>
            <pc:sldMk cId="3524385070" sldId="256"/>
            <ac:spMk id="30" creationId="{A0FB7DA5-4B98-8323-E812-0FC034504EAE}"/>
          </ac:spMkLst>
        </pc:spChg>
        <pc:spChg chg="add del mod">
          <ac:chgData name="iván fernández" userId="77e2e8de87b2b95d" providerId="LiveId" clId="{C65CB93C-44F4-429A-8FC2-E8CDDB1A96C0}" dt="2022-07-28T10:58:16.042" v="67" actId="21"/>
          <ac:spMkLst>
            <pc:docMk/>
            <pc:sldMk cId="3524385070" sldId="256"/>
            <ac:spMk id="31" creationId="{CD2D2963-64A6-330D-1B9D-224CB6A0F4B6}"/>
          </ac:spMkLst>
        </pc:spChg>
        <pc:spChg chg="add del mod">
          <ac:chgData name="iván fernández" userId="77e2e8de87b2b95d" providerId="LiveId" clId="{C65CB93C-44F4-429A-8FC2-E8CDDB1A96C0}" dt="2022-07-28T10:58:16.042" v="67" actId="21"/>
          <ac:spMkLst>
            <pc:docMk/>
            <pc:sldMk cId="3524385070" sldId="256"/>
            <ac:spMk id="32" creationId="{5F992DBB-15CD-C6F2-AEFA-FB6F99767BD3}"/>
          </ac:spMkLst>
        </pc:spChg>
        <pc:spChg chg="add del mod">
          <ac:chgData name="iván fernández" userId="77e2e8de87b2b95d" providerId="LiveId" clId="{C65CB93C-44F4-429A-8FC2-E8CDDB1A96C0}" dt="2022-07-28T10:58:16.042" v="67" actId="21"/>
          <ac:spMkLst>
            <pc:docMk/>
            <pc:sldMk cId="3524385070" sldId="256"/>
            <ac:spMk id="33" creationId="{E7E0B7B5-435B-1FD1-C1D4-C38DB1D6079D}"/>
          </ac:spMkLst>
        </pc:spChg>
        <pc:spChg chg="add del mod">
          <ac:chgData name="iván fernández" userId="77e2e8de87b2b95d" providerId="LiveId" clId="{C65CB93C-44F4-429A-8FC2-E8CDDB1A96C0}" dt="2022-07-28T10:58:16.042" v="67" actId="21"/>
          <ac:spMkLst>
            <pc:docMk/>
            <pc:sldMk cId="3524385070" sldId="256"/>
            <ac:spMk id="34" creationId="{C1CC49AA-FA06-95FC-A6AD-01727DF750CD}"/>
          </ac:spMkLst>
        </pc:spChg>
        <pc:spChg chg="add del mod">
          <ac:chgData name="iván fernández" userId="77e2e8de87b2b95d" providerId="LiveId" clId="{C65CB93C-44F4-429A-8FC2-E8CDDB1A96C0}" dt="2022-07-28T10:58:16.042" v="67" actId="21"/>
          <ac:spMkLst>
            <pc:docMk/>
            <pc:sldMk cId="3524385070" sldId="256"/>
            <ac:spMk id="35" creationId="{7210ADF3-C8BA-5658-8234-A42FFBA91F79}"/>
          </ac:spMkLst>
        </pc:spChg>
        <pc:spChg chg="add del mod">
          <ac:chgData name="iván fernández" userId="77e2e8de87b2b95d" providerId="LiveId" clId="{C65CB93C-44F4-429A-8FC2-E8CDDB1A96C0}" dt="2022-07-28T10:58:16.042" v="67" actId="21"/>
          <ac:spMkLst>
            <pc:docMk/>
            <pc:sldMk cId="3524385070" sldId="256"/>
            <ac:spMk id="36" creationId="{792FE6A0-007E-73F0-C9AB-FB30B8039FF1}"/>
          </ac:spMkLst>
        </pc:spChg>
      </pc:sldChg>
      <pc:sldChg chg="addSp delSp modSp new mod">
        <pc:chgData name="iván fernández" userId="77e2e8de87b2b95d" providerId="LiveId" clId="{C65CB93C-44F4-429A-8FC2-E8CDDB1A96C0}" dt="2022-07-28T11:15:19.720" v="251" actId="20577"/>
        <pc:sldMkLst>
          <pc:docMk/>
          <pc:sldMk cId="1465562080" sldId="257"/>
        </pc:sldMkLst>
        <pc:spChg chg="del">
          <ac:chgData name="iván fernández" userId="77e2e8de87b2b95d" providerId="LiveId" clId="{C65CB93C-44F4-429A-8FC2-E8CDDB1A96C0}" dt="2022-07-28T10:57:40.701" v="64" actId="478"/>
          <ac:spMkLst>
            <pc:docMk/>
            <pc:sldMk cId="1465562080" sldId="257"/>
            <ac:spMk id="2" creationId="{029DCB28-2800-8F39-DCAE-599900EC0070}"/>
          </ac:spMkLst>
        </pc:spChg>
        <pc:spChg chg="del">
          <ac:chgData name="iván fernández" userId="77e2e8de87b2b95d" providerId="LiveId" clId="{C65CB93C-44F4-429A-8FC2-E8CDDB1A96C0}" dt="2022-07-28T10:57:42.219" v="65" actId="478"/>
          <ac:spMkLst>
            <pc:docMk/>
            <pc:sldMk cId="1465562080" sldId="257"/>
            <ac:spMk id="3" creationId="{34F1FEE9-EB44-5123-67DC-DDCB0DE7873B}"/>
          </ac:spMkLst>
        </pc:spChg>
        <pc:spChg chg="add mod">
          <ac:chgData name="iván fernández" userId="77e2e8de87b2b95d" providerId="LiveId" clId="{C65CB93C-44F4-429A-8FC2-E8CDDB1A96C0}" dt="2022-07-28T11:04:55.241" v="155" actId="14100"/>
          <ac:spMkLst>
            <pc:docMk/>
            <pc:sldMk cId="1465562080" sldId="257"/>
            <ac:spMk id="4" creationId="{AB195E5F-8B6B-1AD8-6147-D8CA589F0802}"/>
          </ac:spMkLst>
        </pc:spChg>
        <pc:spChg chg="add mod">
          <ac:chgData name="iván fernández" userId="77e2e8de87b2b95d" providerId="LiveId" clId="{C65CB93C-44F4-429A-8FC2-E8CDDB1A96C0}" dt="2022-07-28T11:05:02.369" v="156" actId="1076"/>
          <ac:spMkLst>
            <pc:docMk/>
            <pc:sldMk cId="1465562080" sldId="257"/>
            <ac:spMk id="5" creationId="{9C97286B-3A95-E939-7CE2-69EF3A4BB6F9}"/>
          </ac:spMkLst>
        </pc:spChg>
        <pc:spChg chg="add mod">
          <ac:chgData name="iván fernández" userId="77e2e8de87b2b95d" providerId="LiveId" clId="{C65CB93C-44F4-429A-8FC2-E8CDDB1A96C0}" dt="2022-07-28T11:06:37.857" v="163" actId="1076"/>
          <ac:spMkLst>
            <pc:docMk/>
            <pc:sldMk cId="1465562080" sldId="257"/>
            <ac:spMk id="6" creationId="{8CB708FC-326D-7CAD-3900-2141A7917467}"/>
          </ac:spMkLst>
        </pc:spChg>
        <pc:spChg chg="add mod">
          <ac:chgData name="iván fernández" userId="77e2e8de87b2b95d" providerId="LiveId" clId="{C65CB93C-44F4-429A-8FC2-E8CDDB1A96C0}" dt="2022-07-28T11:09:36.785" v="189" actId="14100"/>
          <ac:spMkLst>
            <pc:docMk/>
            <pc:sldMk cId="1465562080" sldId="257"/>
            <ac:spMk id="7" creationId="{5E7C1BC8-E7F0-90DC-CF1D-825512E77DFD}"/>
          </ac:spMkLst>
        </pc:spChg>
        <pc:spChg chg="add mod">
          <ac:chgData name="iván fernández" userId="77e2e8de87b2b95d" providerId="LiveId" clId="{C65CB93C-44F4-429A-8FC2-E8CDDB1A96C0}" dt="2022-07-28T11:09:33.433" v="188" actId="14100"/>
          <ac:spMkLst>
            <pc:docMk/>
            <pc:sldMk cId="1465562080" sldId="257"/>
            <ac:spMk id="8" creationId="{A43E4EB0-43A7-0EAC-44ED-34E629AEBB35}"/>
          </ac:spMkLst>
        </pc:spChg>
        <pc:spChg chg="add mod">
          <ac:chgData name="iván fernández" userId="77e2e8de87b2b95d" providerId="LiveId" clId="{C65CB93C-44F4-429A-8FC2-E8CDDB1A96C0}" dt="2022-07-28T11:09:40.840" v="190" actId="14100"/>
          <ac:spMkLst>
            <pc:docMk/>
            <pc:sldMk cId="1465562080" sldId="257"/>
            <ac:spMk id="9" creationId="{9F25D886-8724-6043-CE16-AD65F37E24C8}"/>
          </ac:spMkLst>
        </pc:spChg>
        <pc:spChg chg="add del mod">
          <ac:chgData name="iván fernández" userId="77e2e8de87b2b95d" providerId="LiveId" clId="{C65CB93C-44F4-429A-8FC2-E8CDDB1A96C0}" dt="2022-07-28T11:02:03.894" v="95"/>
          <ac:spMkLst>
            <pc:docMk/>
            <pc:sldMk cId="1465562080" sldId="257"/>
            <ac:spMk id="10" creationId="{8A95E1EB-C12B-ED23-F896-86B63D3B258A}"/>
          </ac:spMkLst>
        </pc:spChg>
        <pc:spChg chg="add del mod">
          <ac:chgData name="iván fernández" userId="77e2e8de87b2b95d" providerId="LiveId" clId="{C65CB93C-44F4-429A-8FC2-E8CDDB1A96C0}" dt="2022-07-28T11:02:03.894" v="95"/>
          <ac:spMkLst>
            <pc:docMk/>
            <pc:sldMk cId="1465562080" sldId="257"/>
            <ac:spMk id="11" creationId="{DCC0F095-726A-BCC3-E147-B13386FBD432}"/>
          </ac:spMkLst>
        </pc:spChg>
        <pc:spChg chg="add del mod">
          <ac:chgData name="iván fernández" userId="77e2e8de87b2b95d" providerId="LiveId" clId="{C65CB93C-44F4-429A-8FC2-E8CDDB1A96C0}" dt="2022-07-28T11:02:03.894" v="95"/>
          <ac:spMkLst>
            <pc:docMk/>
            <pc:sldMk cId="1465562080" sldId="257"/>
            <ac:spMk id="12" creationId="{33D7478D-A792-12CE-D0A7-332CE05324A1}"/>
          </ac:spMkLst>
        </pc:spChg>
        <pc:spChg chg="add del mod">
          <ac:chgData name="iván fernández" userId="77e2e8de87b2b95d" providerId="LiveId" clId="{C65CB93C-44F4-429A-8FC2-E8CDDB1A96C0}" dt="2022-07-28T11:02:03.894" v="95"/>
          <ac:spMkLst>
            <pc:docMk/>
            <pc:sldMk cId="1465562080" sldId="257"/>
            <ac:spMk id="13" creationId="{6011ED43-CE40-D71C-B52F-41BE6ABDB338}"/>
          </ac:spMkLst>
        </pc:spChg>
        <pc:spChg chg="add del mod">
          <ac:chgData name="iván fernández" userId="77e2e8de87b2b95d" providerId="LiveId" clId="{C65CB93C-44F4-429A-8FC2-E8CDDB1A96C0}" dt="2022-07-28T11:02:03.894" v="95"/>
          <ac:spMkLst>
            <pc:docMk/>
            <pc:sldMk cId="1465562080" sldId="257"/>
            <ac:spMk id="14" creationId="{9FB6F39B-F50C-2CE6-EB3B-C5382A96AAEA}"/>
          </ac:spMkLst>
        </pc:spChg>
        <pc:spChg chg="add del mod">
          <ac:chgData name="iván fernández" userId="77e2e8de87b2b95d" providerId="LiveId" clId="{C65CB93C-44F4-429A-8FC2-E8CDDB1A96C0}" dt="2022-07-28T11:02:03.894" v="95"/>
          <ac:spMkLst>
            <pc:docMk/>
            <pc:sldMk cId="1465562080" sldId="257"/>
            <ac:spMk id="15" creationId="{765FC10E-F4F5-D2BD-154E-B17E45454D16}"/>
          </ac:spMkLst>
        </pc:spChg>
        <pc:spChg chg="add mod">
          <ac:chgData name="iván fernández" userId="77e2e8de87b2b95d" providerId="LiveId" clId="{C65CB93C-44F4-429A-8FC2-E8CDDB1A96C0}" dt="2022-07-28T11:07:22.563" v="173" actId="20577"/>
          <ac:spMkLst>
            <pc:docMk/>
            <pc:sldMk cId="1465562080" sldId="257"/>
            <ac:spMk id="16" creationId="{5AC452B8-2410-FA20-B2A6-B34FCFDDD5CB}"/>
          </ac:spMkLst>
        </pc:spChg>
        <pc:spChg chg="add del mod">
          <ac:chgData name="iván fernández" userId="77e2e8de87b2b95d" providerId="LiveId" clId="{C65CB93C-44F4-429A-8FC2-E8CDDB1A96C0}" dt="2022-07-28T11:02:41.827" v="119"/>
          <ac:spMkLst>
            <pc:docMk/>
            <pc:sldMk cId="1465562080" sldId="257"/>
            <ac:spMk id="17" creationId="{7CF520DD-A08A-EEAA-E7CD-21A1A11969F4}"/>
          </ac:spMkLst>
        </pc:spChg>
        <pc:spChg chg="add del mod">
          <ac:chgData name="iván fernández" userId="77e2e8de87b2b95d" providerId="LiveId" clId="{C65CB93C-44F4-429A-8FC2-E8CDDB1A96C0}" dt="2022-07-28T11:02:41.827" v="119"/>
          <ac:spMkLst>
            <pc:docMk/>
            <pc:sldMk cId="1465562080" sldId="257"/>
            <ac:spMk id="18" creationId="{77675564-5B4F-78A3-AC89-148283A629CD}"/>
          </ac:spMkLst>
        </pc:spChg>
        <pc:spChg chg="add del mod">
          <ac:chgData name="iván fernández" userId="77e2e8de87b2b95d" providerId="LiveId" clId="{C65CB93C-44F4-429A-8FC2-E8CDDB1A96C0}" dt="2022-07-28T11:02:41.827" v="119"/>
          <ac:spMkLst>
            <pc:docMk/>
            <pc:sldMk cId="1465562080" sldId="257"/>
            <ac:spMk id="19" creationId="{2742AC60-8C87-BE79-E244-89A849FD5168}"/>
          </ac:spMkLst>
        </pc:spChg>
        <pc:spChg chg="add del mod">
          <ac:chgData name="iván fernández" userId="77e2e8de87b2b95d" providerId="LiveId" clId="{C65CB93C-44F4-429A-8FC2-E8CDDB1A96C0}" dt="2022-07-28T11:02:41.827" v="119"/>
          <ac:spMkLst>
            <pc:docMk/>
            <pc:sldMk cId="1465562080" sldId="257"/>
            <ac:spMk id="20" creationId="{75242A4E-5FB2-7170-F1D8-1457521C0E49}"/>
          </ac:spMkLst>
        </pc:spChg>
        <pc:spChg chg="add del mod">
          <ac:chgData name="iván fernández" userId="77e2e8de87b2b95d" providerId="LiveId" clId="{C65CB93C-44F4-429A-8FC2-E8CDDB1A96C0}" dt="2022-07-28T11:02:41.827" v="119"/>
          <ac:spMkLst>
            <pc:docMk/>
            <pc:sldMk cId="1465562080" sldId="257"/>
            <ac:spMk id="21" creationId="{AD49EFCD-BFAB-A417-FD16-E384DB16FA22}"/>
          </ac:spMkLst>
        </pc:spChg>
        <pc:spChg chg="add del mod">
          <ac:chgData name="iván fernández" userId="77e2e8de87b2b95d" providerId="LiveId" clId="{C65CB93C-44F4-429A-8FC2-E8CDDB1A96C0}" dt="2022-07-28T11:02:41.827" v="119"/>
          <ac:spMkLst>
            <pc:docMk/>
            <pc:sldMk cId="1465562080" sldId="257"/>
            <ac:spMk id="22" creationId="{67CA85F1-3E26-AE79-E81C-6AA430905206}"/>
          </ac:spMkLst>
        </pc:spChg>
        <pc:spChg chg="add mod">
          <ac:chgData name="iván fernández" userId="77e2e8de87b2b95d" providerId="LiveId" clId="{C65CB93C-44F4-429A-8FC2-E8CDDB1A96C0}" dt="2022-07-28T11:07:09.255" v="170" actId="20577"/>
          <ac:spMkLst>
            <pc:docMk/>
            <pc:sldMk cId="1465562080" sldId="257"/>
            <ac:spMk id="23" creationId="{360DEFA6-C5B9-E2CE-3B19-061D5F54E178}"/>
          </ac:spMkLst>
        </pc:spChg>
        <pc:spChg chg="add mod">
          <ac:chgData name="iván fernández" userId="77e2e8de87b2b95d" providerId="LiveId" clId="{C65CB93C-44F4-429A-8FC2-E8CDDB1A96C0}" dt="2022-07-28T11:03:33.025" v="127" actId="571"/>
          <ac:spMkLst>
            <pc:docMk/>
            <pc:sldMk cId="1465562080" sldId="257"/>
            <ac:spMk id="24" creationId="{2BBEE504-5253-775D-F029-EEF4BC5B9F4A}"/>
          </ac:spMkLst>
        </pc:spChg>
        <pc:spChg chg="add mod">
          <ac:chgData name="iván fernández" userId="77e2e8de87b2b95d" providerId="LiveId" clId="{C65CB93C-44F4-429A-8FC2-E8CDDB1A96C0}" dt="2022-07-28T11:03:33.025" v="127" actId="571"/>
          <ac:spMkLst>
            <pc:docMk/>
            <pc:sldMk cId="1465562080" sldId="257"/>
            <ac:spMk id="25" creationId="{11F5344A-3F14-3212-8C3E-10B4A920065B}"/>
          </ac:spMkLst>
        </pc:spChg>
        <pc:spChg chg="add mod">
          <ac:chgData name="iván fernández" userId="77e2e8de87b2b95d" providerId="LiveId" clId="{C65CB93C-44F4-429A-8FC2-E8CDDB1A96C0}" dt="2022-07-28T11:03:33.025" v="127" actId="571"/>
          <ac:spMkLst>
            <pc:docMk/>
            <pc:sldMk cId="1465562080" sldId="257"/>
            <ac:spMk id="26" creationId="{F9AA2B4F-C8D8-630C-0648-1A25421315CD}"/>
          </ac:spMkLst>
        </pc:spChg>
        <pc:spChg chg="add mod">
          <ac:chgData name="iván fernández" userId="77e2e8de87b2b95d" providerId="LiveId" clId="{C65CB93C-44F4-429A-8FC2-E8CDDB1A96C0}" dt="2022-07-28T11:03:33.025" v="127" actId="571"/>
          <ac:spMkLst>
            <pc:docMk/>
            <pc:sldMk cId="1465562080" sldId="257"/>
            <ac:spMk id="27" creationId="{7A8F0D4A-ED46-EDC0-1ADC-DE46E1897747}"/>
          </ac:spMkLst>
        </pc:spChg>
        <pc:spChg chg="add mod">
          <ac:chgData name="iván fernández" userId="77e2e8de87b2b95d" providerId="LiveId" clId="{C65CB93C-44F4-429A-8FC2-E8CDDB1A96C0}" dt="2022-07-28T11:03:33.025" v="127" actId="571"/>
          <ac:spMkLst>
            <pc:docMk/>
            <pc:sldMk cId="1465562080" sldId="257"/>
            <ac:spMk id="28" creationId="{49E5173B-C901-A39A-22CC-BC2D6BE9409E}"/>
          </ac:spMkLst>
        </pc:spChg>
        <pc:spChg chg="add mod">
          <ac:chgData name="iván fernández" userId="77e2e8de87b2b95d" providerId="LiveId" clId="{C65CB93C-44F4-429A-8FC2-E8CDDB1A96C0}" dt="2022-07-28T11:03:33.025" v="127" actId="571"/>
          <ac:spMkLst>
            <pc:docMk/>
            <pc:sldMk cId="1465562080" sldId="257"/>
            <ac:spMk id="29" creationId="{7696BB9D-0AD5-5796-91C5-F6F4352F1205}"/>
          </ac:spMkLst>
        </pc:spChg>
        <pc:spChg chg="add mod">
          <ac:chgData name="iván fernández" userId="77e2e8de87b2b95d" providerId="LiveId" clId="{C65CB93C-44F4-429A-8FC2-E8CDDB1A96C0}" dt="2022-07-28T11:03:33.025" v="127" actId="571"/>
          <ac:spMkLst>
            <pc:docMk/>
            <pc:sldMk cId="1465562080" sldId="257"/>
            <ac:spMk id="30" creationId="{7E1BAB0C-7E94-465F-E257-7CE41DDBDFEA}"/>
          </ac:spMkLst>
        </pc:spChg>
        <pc:spChg chg="add del mod">
          <ac:chgData name="iván fernández" userId="77e2e8de87b2b95d" providerId="LiveId" clId="{C65CB93C-44F4-429A-8FC2-E8CDDB1A96C0}" dt="2022-07-28T11:03:53.875" v="131"/>
          <ac:spMkLst>
            <pc:docMk/>
            <pc:sldMk cId="1465562080" sldId="257"/>
            <ac:spMk id="31" creationId="{EBD5EA77-0EAB-BFD0-34F4-F9549636A5C2}"/>
          </ac:spMkLst>
        </pc:spChg>
        <pc:spChg chg="add del mod">
          <ac:chgData name="iván fernández" userId="77e2e8de87b2b95d" providerId="LiveId" clId="{C65CB93C-44F4-429A-8FC2-E8CDDB1A96C0}" dt="2022-07-28T11:03:53.875" v="131"/>
          <ac:spMkLst>
            <pc:docMk/>
            <pc:sldMk cId="1465562080" sldId="257"/>
            <ac:spMk id="32" creationId="{4C8DC25F-3EDD-C129-0A40-111D9D73A23B}"/>
          </ac:spMkLst>
        </pc:spChg>
        <pc:spChg chg="add del mod">
          <ac:chgData name="iván fernández" userId="77e2e8de87b2b95d" providerId="LiveId" clId="{C65CB93C-44F4-429A-8FC2-E8CDDB1A96C0}" dt="2022-07-28T11:03:53.875" v="131"/>
          <ac:spMkLst>
            <pc:docMk/>
            <pc:sldMk cId="1465562080" sldId="257"/>
            <ac:spMk id="33" creationId="{B4F216E0-1100-7F22-880B-2A71053D1154}"/>
          </ac:spMkLst>
        </pc:spChg>
        <pc:spChg chg="add del mod">
          <ac:chgData name="iván fernández" userId="77e2e8de87b2b95d" providerId="LiveId" clId="{C65CB93C-44F4-429A-8FC2-E8CDDB1A96C0}" dt="2022-07-28T11:03:53.875" v="131"/>
          <ac:spMkLst>
            <pc:docMk/>
            <pc:sldMk cId="1465562080" sldId="257"/>
            <ac:spMk id="34" creationId="{083B89FE-AC20-D18A-96D0-85834BCFACBA}"/>
          </ac:spMkLst>
        </pc:spChg>
        <pc:spChg chg="add del mod">
          <ac:chgData name="iván fernández" userId="77e2e8de87b2b95d" providerId="LiveId" clId="{C65CB93C-44F4-429A-8FC2-E8CDDB1A96C0}" dt="2022-07-28T11:03:53.875" v="131"/>
          <ac:spMkLst>
            <pc:docMk/>
            <pc:sldMk cId="1465562080" sldId="257"/>
            <ac:spMk id="35" creationId="{BB5C5170-35EE-4DBD-6916-6BC3DA5ADA8F}"/>
          </ac:spMkLst>
        </pc:spChg>
        <pc:spChg chg="add del mod">
          <ac:chgData name="iván fernández" userId="77e2e8de87b2b95d" providerId="LiveId" clId="{C65CB93C-44F4-429A-8FC2-E8CDDB1A96C0}" dt="2022-07-28T11:03:53.875" v="131"/>
          <ac:spMkLst>
            <pc:docMk/>
            <pc:sldMk cId="1465562080" sldId="257"/>
            <ac:spMk id="36" creationId="{D52A2E4D-54F5-682B-5C1F-98F7C15185A7}"/>
          </ac:spMkLst>
        </pc:spChg>
        <pc:spChg chg="add mod">
          <ac:chgData name="iván fernández" userId="77e2e8de87b2b95d" providerId="LiveId" clId="{C65CB93C-44F4-429A-8FC2-E8CDDB1A96C0}" dt="2022-07-28T11:10:36.477" v="226" actId="20577"/>
          <ac:spMkLst>
            <pc:docMk/>
            <pc:sldMk cId="1465562080" sldId="257"/>
            <ac:spMk id="37" creationId="{3B2B37D0-A893-36F9-D867-A92528ECFCC9}"/>
          </ac:spMkLst>
        </pc:spChg>
        <pc:spChg chg="add mod">
          <ac:chgData name="iván fernández" userId="77e2e8de87b2b95d" providerId="LiveId" clId="{C65CB93C-44F4-429A-8FC2-E8CDDB1A96C0}" dt="2022-07-28T11:07:29.665" v="178" actId="20577"/>
          <ac:spMkLst>
            <pc:docMk/>
            <pc:sldMk cId="1465562080" sldId="257"/>
            <ac:spMk id="38" creationId="{CBEE17F1-4DD3-32D8-0CB7-73F58F6DD310}"/>
          </ac:spMkLst>
        </pc:spChg>
        <pc:spChg chg="add mod">
          <ac:chgData name="iván fernández" userId="77e2e8de87b2b95d" providerId="LiveId" clId="{C65CB93C-44F4-429A-8FC2-E8CDDB1A96C0}" dt="2022-07-28T11:07:03.910" v="169"/>
          <ac:spMkLst>
            <pc:docMk/>
            <pc:sldMk cId="1465562080" sldId="257"/>
            <ac:spMk id="39" creationId="{79F33623-9D9E-FE82-1E81-02ED82479144}"/>
          </ac:spMkLst>
        </pc:spChg>
        <pc:spChg chg="add del mod">
          <ac:chgData name="iván fernández" userId="77e2e8de87b2b95d" providerId="LiveId" clId="{C65CB93C-44F4-429A-8FC2-E8CDDB1A96C0}" dt="2022-07-28T11:09:09.740" v="184" actId="22"/>
          <ac:spMkLst>
            <pc:docMk/>
            <pc:sldMk cId="1465562080" sldId="257"/>
            <ac:spMk id="41" creationId="{788255FA-B451-8FAC-EFF5-A25F1AFBF9CC}"/>
          </ac:spMkLst>
        </pc:spChg>
        <pc:spChg chg="add mod">
          <ac:chgData name="iván fernández" userId="77e2e8de87b2b95d" providerId="LiveId" clId="{C65CB93C-44F4-429A-8FC2-E8CDDB1A96C0}" dt="2022-07-28T11:09:54.238" v="197" actId="20577"/>
          <ac:spMkLst>
            <pc:docMk/>
            <pc:sldMk cId="1465562080" sldId="257"/>
            <ac:spMk id="42" creationId="{1206C86A-908E-D168-CC83-F590820135F5}"/>
          </ac:spMkLst>
        </pc:spChg>
        <pc:spChg chg="add mod">
          <ac:chgData name="iván fernández" userId="77e2e8de87b2b95d" providerId="LiveId" clId="{C65CB93C-44F4-429A-8FC2-E8CDDB1A96C0}" dt="2022-07-28T11:10:19.123" v="208" actId="20577"/>
          <ac:spMkLst>
            <pc:docMk/>
            <pc:sldMk cId="1465562080" sldId="257"/>
            <ac:spMk id="43" creationId="{621C2359-8125-470C-B536-54F3D58A8DC0}"/>
          </ac:spMkLst>
        </pc:spChg>
        <pc:spChg chg="add mod">
          <ac:chgData name="iván fernández" userId="77e2e8de87b2b95d" providerId="LiveId" clId="{C65CB93C-44F4-429A-8FC2-E8CDDB1A96C0}" dt="2022-07-28T11:10:55.185" v="235" actId="20577"/>
          <ac:spMkLst>
            <pc:docMk/>
            <pc:sldMk cId="1465562080" sldId="257"/>
            <ac:spMk id="44" creationId="{24B24D26-6B45-6E4B-9606-DA2FD89F5BCF}"/>
          </ac:spMkLst>
        </pc:spChg>
        <pc:spChg chg="add mod">
          <ac:chgData name="iván fernández" userId="77e2e8de87b2b95d" providerId="LiveId" clId="{C65CB93C-44F4-429A-8FC2-E8CDDB1A96C0}" dt="2022-07-28T11:15:19.720" v="251" actId="20577"/>
          <ac:spMkLst>
            <pc:docMk/>
            <pc:sldMk cId="1465562080" sldId="257"/>
            <ac:spMk id="45" creationId="{F7D5EE2C-31B4-5FC9-45D7-DD8AECA74C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F9964-1B7F-7AE6-26CC-0DE04A68C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C3BA2C-F612-DB12-CBA9-59C927EDE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DF3CD6-52DE-7A8A-66C3-D8B4F417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E939D3-A7FC-0FD0-4CCD-0D3FFA6B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507599-A051-88A8-267B-769D58D0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641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E6391-97FD-3D6D-10EC-58D4A3E66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ADBD8C-8ACB-C3BF-94F3-BB74E8806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98987A-30FF-8B5F-759F-53DC7B166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1F8047-EA31-B1F4-7F5B-AD010DBE4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600328-6F28-1599-3DAE-B215A0151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956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D95E4A-D041-20D7-0113-A2BC16A0E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9A3498-8A1B-0C25-2910-B68AADCB6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3E01E6-9AD2-54AE-B58A-4217D336E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2D299C-222F-2C97-FDE6-7C406C04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2CE5A0-ECBB-9CD4-1275-EB89633FC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461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D6DF2-A6B6-5E2E-54FC-9CA881321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D725F8-951E-59B2-7673-613CAE22C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409D74-D412-C15F-655C-8ADAC3B7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1FB5E0-E443-0C6D-8D86-6DEF27FC7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5F820A-6986-45FE-5AE9-9BD04200D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86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874C7F-50DD-7067-9E07-53CE5A07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F1EC20-F2B6-5C7E-066F-01FA7BECD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5EBF56-5260-5074-88D1-DB9168439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DFB916-39A1-77CD-9EDE-27513AB01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24A01-892D-C66C-87B4-D54CAF70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636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FFE03C-CE28-7939-7327-9B773BD19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70BB69-07A1-7E5C-086D-7EA0CBE17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920CCB-8994-4AB9-9CEB-812F04CA0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2E2C65-B813-4019-BD60-1440FE36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0CD118-BEE9-069A-74E7-0DE914157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A6EEF0-A607-0172-C1AD-7001F949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089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8C89E-76DD-012B-23B7-A05C39323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D24F89-89B6-94C2-518B-567527539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73D9D9-5EED-D096-0BAF-24A0C8E82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DD9036-C83D-3A58-0F09-5C3DB5168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16913B-5F6A-D7EE-5F27-5A761B580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C8D2219-6649-E741-F58A-159B48B97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2DA2076-C436-F6CA-04D2-91BF908B8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91DC83-F7C0-2208-BCE9-D1D66E03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819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90351F-6198-71EC-E96A-0090A79F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3FACBC-9E3B-C4B3-3461-CEE74115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EF769A-775B-7E0F-D776-70E7A13D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E3698C-CCA8-AA46-9E68-9B3A8B776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9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C79A2C-A120-7CEB-C523-6675BC6B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B432E6-A858-D7B9-F509-4A5F140CB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F3B15E-FC77-3623-1593-4992EC231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98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51FB8-22F2-C425-1FBF-4DFBB44C7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F8F5BD-4BE7-258F-EA17-3FF8C2A02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CCF617-7F39-8BCD-5B24-F550E412B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05FC80-5DC3-14B4-AFAB-A09A8BF6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2ABC1E-3F29-8834-A3EF-F8EE8D3D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9411DA-9D71-5FFA-3923-662871971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09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5028F9-2E38-4806-5588-0DE9CBFD4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79A5C5-941B-BF9A-1227-5C90F3821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F54986-1524-2E68-7B4D-188858381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CB8AC1-AA59-2B63-9EBD-F091FF29F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6D2F43-E66F-22F5-CA59-64A4FF2AF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132D2F-210A-269F-23D9-A069F293F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84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A00707-834B-5B8D-8D05-05D325781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9E04B2-D0E2-CC62-D043-B1329CDB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C97C32-769C-E51C-91C8-98175D3BB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EAC5-BBBC-4750-8330-A85A587CC16B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7DDB05-1C82-49BE-CF88-7841212A9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BB8A1C-0B3B-F924-3253-DF840A2F8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8245D-8A03-4190-89D4-E458CFCA0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0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>
            <a:extLst>
              <a:ext uri="{FF2B5EF4-FFF2-40B4-BE49-F238E27FC236}">
                <a16:creationId xmlns:a16="http://schemas.microsoft.com/office/drawing/2014/main" id="{19E2FA93-143D-F73F-B218-C86546176E30}"/>
              </a:ext>
            </a:extLst>
          </p:cNvPr>
          <p:cNvSpPr/>
          <p:nvPr/>
        </p:nvSpPr>
        <p:spPr>
          <a:xfrm>
            <a:off x="4221889" y="5608320"/>
            <a:ext cx="3912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PLANTA BAJA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6A736CA-21B2-9CCC-9E94-196EE19F75E3}"/>
              </a:ext>
            </a:extLst>
          </p:cNvPr>
          <p:cNvSpPr/>
          <p:nvPr/>
        </p:nvSpPr>
        <p:spPr>
          <a:xfrm>
            <a:off x="3201218" y="2804160"/>
            <a:ext cx="3667760" cy="1402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SALA PRINCIPAL - RECEPCIÓN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17EDBB3D-E8AB-0880-93D1-5DBEC8207D29}"/>
              </a:ext>
            </a:extLst>
          </p:cNvPr>
          <p:cNvSpPr/>
          <p:nvPr/>
        </p:nvSpPr>
        <p:spPr>
          <a:xfrm>
            <a:off x="3201218" y="1036320"/>
            <a:ext cx="19812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SALÓN 1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C412E127-6EB6-2DA2-38A2-F51E39514EC4}"/>
              </a:ext>
            </a:extLst>
          </p:cNvPr>
          <p:cNvSpPr/>
          <p:nvPr/>
        </p:nvSpPr>
        <p:spPr>
          <a:xfrm>
            <a:off x="4054658" y="203200"/>
            <a:ext cx="1127760" cy="833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HABITA-CIÓN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90C719C-5D4E-5FA0-7A16-F28673EFD903}"/>
              </a:ext>
            </a:extLst>
          </p:cNvPr>
          <p:cNvSpPr/>
          <p:nvPr/>
        </p:nvSpPr>
        <p:spPr>
          <a:xfrm>
            <a:off x="5182418" y="203200"/>
            <a:ext cx="1686560" cy="1127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VINOTECA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08B5D3A2-051B-4C34-EA5B-2E55C3BDC135}"/>
              </a:ext>
            </a:extLst>
          </p:cNvPr>
          <p:cNvSpPr/>
          <p:nvPr/>
        </p:nvSpPr>
        <p:spPr>
          <a:xfrm>
            <a:off x="6868978" y="203200"/>
            <a:ext cx="619760" cy="1127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7A08506-15C5-0B4C-6EDE-3D36105C36F6}"/>
              </a:ext>
            </a:extLst>
          </p:cNvPr>
          <p:cNvSpPr/>
          <p:nvPr/>
        </p:nvSpPr>
        <p:spPr>
          <a:xfrm>
            <a:off x="7488738" y="203200"/>
            <a:ext cx="1280160" cy="1127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VESTUARIO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AA68D436-D3C0-16CA-0061-F224F4778A74}"/>
              </a:ext>
            </a:extLst>
          </p:cNvPr>
          <p:cNvSpPr/>
          <p:nvPr/>
        </p:nvSpPr>
        <p:spPr>
          <a:xfrm>
            <a:off x="5182418" y="1330960"/>
            <a:ext cx="497840" cy="589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ASEO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5F48DB6-91A4-D7F6-C2A7-159F88BE6141}"/>
              </a:ext>
            </a:extLst>
          </p:cNvPr>
          <p:cNvSpPr/>
          <p:nvPr/>
        </p:nvSpPr>
        <p:spPr>
          <a:xfrm>
            <a:off x="5680258" y="1330960"/>
            <a:ext cx="497840" cy="589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ASEO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12F9F6C-AF4C-C106-2A05-3BB1C579BD85}"/>
              </a:ext>
            </a:extLst>
          </p:cNvPr>
          <p:cNvSpPr/>
          <p:nvPr/>
        </p:nvSpPr>
        <p:spPr>
          <a:xfrm>
            <a:off x="5182418" y="1920240"/>
            <a:ext cx="995680" cy="883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ESCALERAS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485D87F-6C1E-8546-0F75-5477269F8AC0}"/>
              </a:ext>
            </a:extLst>
          </p:cNvPr>
          <p:cNvSpPr/>
          <p:nvPr/>
        </p:nvSpPr>
        <p:spPr>
          <a:xfrm>
            <a:off x="6178098" y="1330960"/>
            <a:ext cx="2590800" cy="147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DESPENSA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F1264840-8339-9105-F114-A0270EE4DB97}"/>
              </a:ext>
            </a:extLst>
          </p:cNvPr>
          <p:cNvSpPr/>
          <p:nvPr/>
        </p:nvSpPr>
        <p:spPr>
          <a:xfrm>
            <a:off x="6868978" y="2804160"/>
            <a:ext cx="1899920" cy="1402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COCINA LOCAL ALQUILADO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0FA68A9-B706-7FA5-AD87-BCFBADF9617B}"/>
              </a:ext>
            </a:extLst>
          </p:cNvPr>
          <p:cNvSpPr/>
          <p:nvPr/>
        </p:nvSpPr>
        <p:spPr>
          <a:xfrm>
            <a:off x="3201218" y="4206240"/>
            <a:ext cx="4561840" cy="1239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BAR RESTAURANTE ALQUILADO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A0FB7DA5-4B98-8323-E812-0FC034504EAE}"/>
              </a:ext>
            </a:extLst>
          </p:cNvPr>
          <p:cNvSpPr/>
          <p:nvPr/>
        </p:nvSpPr>
        <p:spPr>
          <a:xfrm>
            <a:off x="7763058" y="4206240"/>
            <a:ext cx="1005840" cy="1239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ASEOS</a:t>
            </a:r>
          </a:p>
        </p:txBody>
      </p:sp>
    </p:spTree>
    <p:extLst>
      <p:ext uri="{BB962C8B-B14F-4D97-AF65-F5344CB8AC3E}">
        <p14:creationId xmlns:p14="http://schemas.microsoft.com/office/powerpoint/2010/main" val="352438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B195E5F-8B6B-1AD8-6147-D8CA589F0802}"/>
              </a:ext>
            </a:extLst>
          </p:cNvPr>
          <p:cNvSpPr/>
          <p:nvPr/>
        </p:nvSpPr>
        <p:spPr>
          <a:xfrm>
            <a:off x="2185218" y="162560"/>
            <a:ext cx="2529840" cy="1381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SALÓN 2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C97286B-3A95-E939-7CE2-69EF3A4BB6F9}"/>
              </a:ext>
            </a:extLst>
          </p:cNvPr>
          <p:cNvSpPr/>
          <p:nvPr/>
        </p:nvSpPr>
        <p:spPr>
          <a:xfrm>
            <a:off x="2185218" y="1544320"/>
            <a:ext cx="2529840" cy="192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SALÓN 3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CB708FC-326D-7CAD-3900-2141A7917467}"/>
              </a:ext>
            </a:extLst>
          </p:cNvPr>
          <p:cNvSpPr/>
          <p:nvPr/>
        </p:nvSpPr>
        <p:spPr>
          <a:xfrm>
            <a:off x="2185218" y="3454400"/>
            <a:ext cx="2529840" cy="1534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SALÓN 4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E7C1BC8-E7F0-90DC-CF1D-825512E77DFD}"/>
              </a:ext>
            </a:extLst>
          </p:cNvPr>
          <p:cNvSpPr/>
          <p:nvPr/>
        </p:nvSpPr>
        <p:spPr>
          <a:xfrm>
            <a:off x="4715058" y="4826000"/>
            <a:ext cx="740862" cy="133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PATIO LUCES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43E4EB0-43A7-0EAC-44ED-34E629AEBB35}"/>
              </a:ext>
            </a:extLst>
          </p:cNvPr>
          <p:cNvSpPr/>
          <p:nvPr/>
        </p:nvSpPr>
        <p:spPr>
          <a:xfrm>
            <a:off x="4715058" y="3007360"/>
            <a:ext cx="1107440" cy="1808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SALITA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F25D886-8724-6043-CE16-AD65F37E24C8}"/>
              </a:ext>
            </a:extLst>
          </p:cNvPr>
          <p:cNvSpPr/>
          <p:nvPr/>
        </p:nvSpPr>
        <p:spPr>
          <a:xfrm>
            <a:off x="5822498" y="2702560"/>
            <a:ext cx="1920240" cy="2113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TERRAZA INTERIOR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5AC452B8-2410-FA20-B2A6-B34FCFDDD5CB}"/>
              </a:ext>
            </a:extLst>
          </p:cNvPr>
          <p:cNvSpPr/>
          <p:nvPr/>
        </p:nvSpPr>
        <p:spPr>
          <a:xfrm>
            <a:off x="4695556" y="162560"/>
            <a:ext cx="1838142" cy="2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ESCALERAS Y RECEPCIÓN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60DEFA6-C5B9-E2CE-3B19-061D5F54E178}"/>
              </a:ext>
            </a:extLst>
          </p:cNvPr>
          <p:cNvSpPr/>
          <p:nvPr/>
        </p:nvSpPr>
        <p:spPr>
          <a:xfrm>
            <a:off x="6533698" y="1351280"/>
            <a:ext cx="2418080" cy="1351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SALÓN 6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3B2B37D0-A893-36F9-D867-A92528ECFCC9}"/>
              </a:ext>
            </a:extLst>
          </p:cNvPr>
          <p:cNvSpPr/>
          <p:nvPr/>
        </p:nvSpPr>
        <p:spPr>
          <a:xfrm>
            <a:off x="6533698" y="162560"/>
            <a:ext cx="2418080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                HABITACIÓN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BEE17F1-4DD3-32D8-0CB7-73F58F6DD310}"/>
              </a:ext>
            </a:extLst>
          </p:cNvPr>
          <p:cNvSpPr/>
          <p:nvPr/>
        </p:nvSpPr>
        <p:spPr>
          <a:xfrm>
            <a:off x="4695556" y="1930400"/>
            <a:ext cx="1126942" cy="1076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ASEOS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79F33623-9D9E-FE82-1E81-02ED82479144}"/>
              </a:ext>
            </a:extLst>
          </p:cNvPr>
          <p:cNvSpPr/>
          <p:nvPr/>
        </p:nvSpPr>
        <p:spPr>
          <a:xfrm>
            <a:off x="2185218" y="4988560"/>
            <a:ext cx="2529840" cy="116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SALÓN 5</a:t>
            </a:r>
          </a:p>
          <a:p>
            <a:pPr algn="ctr"/>
            <a:endParaRPr lang="es-ES" dirty="0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1206C86A-908E-D168-CC83-F590820135F5}"/>
              </a:ext>
            </a:extLst>
          </p:cNvPr>
          <p:cNvSpPr/>
          <p:nvPr/>
        </p:nvSpPr>
        <p:spPr>
          <a:xfrm>
            <a:off x="5455920" y="4826000"/>
            <a:ext cx="3495858" cy="133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COCINA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621C2359-8125-470C-B536-54F3D58A8DC0}"/>
              </a:ext>
            </a:extLst>
          </p:cNvPr>
          <p:cNvSpPr/>
          <p:nvPr/>
        </p:nvSpPr>
        <p:spPr>
          <a:xfrm>
            <a:off x="7742738" y="2712720"/>
            <a:ext cx="1209040" cy="2103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COCINA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24B24D26-6B45-6E4B-9606-DA2FD89F5BCF}"/>
              </a:ext>
            </a:extLst>
          </p:cNvPr>
          <p:cNvSpPr/>
          <p:nvPr/>
        </p:nvSpPr>
        <p:spPr>
          <a:xfrm>
            <a:off x="6529436" y="675640"/>
            <a:ext cx="84672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ASEO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F7D5EE2C-31B4-5FC9-45D7-DD8AECA74C57}"/>
              </a:ext>
            </a:extLst>
          </p:cNvPr>
          <p:cNvSpPr/>
          <p:nvPr/>
        </p:nvSpPr>
        <p:spPr>
          <a:xfrm>
            <a:off x="3044663" y="5975310"/>
            <a:ext cx="51399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PLANTA PRIMERA</a:t>
            </a:r>
          </a:p>
        </p:txBody>
      </p:sp>
    </p:spTree>
    <p:extLst>
      <p:ext uri="{BB962C8B-B14F-4D97-AF65-F5344CB8AC3E}">
        <p14:creationId xmlns:p14="http://schemas.microsoft.com/office/powerpoint/2010/main" val="1465562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48</Words>
  <Application>Microsoft Office PowerPoint</Application>
  <PresentationFormat>Panorámica</PresentationFormat>
  <Paragraphs>28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iván fernández</dc:creator>
  <cp:lastModifiedBy>iván fernández</cp:lastModifiedBy>
  <cp:revision>1</cp:revision>
  <dcterms:created xsi:type="dcterms:W3CDTF">2022-07-27T22:41:18Z</dcterms:created>
  <dcterms:modified xsi:type="dcterms:W3CDTF">2022-07-28T11:21:02Z</dcterms:modified>
</cp:coreProperties>
</file>