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án fernández" userId="77e2e8de87b2b95d" providerId="LiveId" clId="{78005FA5-1E4E-44A8-A74B-511E6F6306BC}"/>
    <pc:docChg chg="modSld">
      <pc:chgData name="iván fernández" userId="77e2e8de87b2b95d" providerId="LiveId" clId="{78005FA5-1E4E-44A8-A74B-511E6F6306BC}" dt="2023-06-28T16:40:44.253" v="8" actId="1076"/>
      <pc:docMkLst>
        <pc:docMk/>
      </pc:docMkLst>
      <pc:sldChg chg="modSp mod">
        <pc:chgData name="iván fernández" userId="77e2e8de87b2b95d" providerId="LiveId" clId="{78005FA5-1E4E-44A8-A74B-511E6F6306BC}" dt="2023-06-28T16:40:44.253" v="8" actId="1076"/>
        <pc:sldMkLst>
          <pc:docMk/>
          <pc:sldMk cId="3243352185" sldId="256"/>
        </pc:sldMkLst>
        <pc:spChg chg="mod">
          <ac:chgData name="iván fernández" userId="77e2e8de87b2b95d" providerId="LiveId" clId="{78005FA5-1E4E-44A8-A74B-511E6F6306BC}" dt="2023-06-28T16:40:10.485" v="0" actId="14100"/>
          <ac:spMkLst>
            <pc:docMk/>
            <pc:sldMk cId="3243352185" sldId="256"/>
            <ac:spMk id="7" creationId="{99BDA9B4-DA3C-9803-550C-F2788622EC28}"/>
          </ac:spMkLst>
        </pc:spChg>
        <pc:picChg chg="mod">
          <ac:chgData name="iván fernández" userId="77e2e8de87b2b95d" providerId="LiveId" clId="{78005FA5-1E4E-44A8-A74B-511E6F6306BC}" dt="2023-06-28T16:40:17.141" v="1" actId="1076"/>
          <ac:picMkLst>
            <pc:docMk/>
            <pc:sldMk cId="3243352185" sldId="256"/>
            <ac:picMk id="45" creationId="{EEF83875-E834-473D-7A37-365466FEAA78}"/>
          </ac:picMkLst>
        </pc:picChg>
        <pc:picChg chg="mod">
          <ac:chgData name="iván fernández" userId="77e2e8de87b2b95d" providerId="LiveId" clId="{78005FA5-1E4E-44A8-A74B-511E6F6306BC}" dt="2023-06-28T16:40:44.253" v="8" actId="1076"/>
          <ac:picMkLst>
            <pc:docMk/>
            <pc:sldMk cId="3243352185" sldId="256"/>
            <ac:picMk id="46" creationId="{3B55C5F3-DE48-1EF9-0A32-F7ED73D4B74D}"/>
          </ac:picMkLst>
        </pc:picChg>
        <pc:picChg chg="mod">
          <ac:chgData name="iván fernández" userId="77e2e8de87b2b95d" providerId="LiveId" clId="{78005FA5-1E4E-44A8-A74B-511E6F6306BC}" dt="2023-06-28T16:40:29.309" v="5" actId="1076"/>
          <ac:picMkLst>
            <pc:docMk/>
            <pc:sldMk cId="3243352185" sldId="256"/>
            <ac:picMk id="47" creationId="{70B9573D-1BDD-543F-5833-49BB0CCAD54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F741FC-1BC0-7004-0A39-A82C9B6FAF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7D3423-CAE6-654C-3AC7-BDD46DF0A6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A6E100-C45A-D378-ABE6-2A32F9FC2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C84FE0-F7F7-7F2D-578F-377C0458E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8FBB16B-93ED-EF10-7E21-89ED745F9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997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C92CDB-EADA-7485-3EE0-96A70A10E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333FD7-B4C5-755C-ADE1-B30B00668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BED4EB-32A3-4597-78A4-3A2484F3D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875CC3-E929-9F7F-9FB1-E3CDF8AE2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132561-40D2-5A89-70D8-CE85BB635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1239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B20D24A-63A2-3A28-60E0-E9F7E53718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3A3B5B5-6A1E-6D2B-DB46-14C5450A0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6A62039-6DA9-76BE-677B-98C4CDB1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4C7CC30-F584-F9DE-7CC6-B0AF75A5B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41512-26A0-6176-AAA7-8A00380D9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814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9B136A-D8F4-BEB1-9E21-5CD4939AC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50F60-A0E8-C592-3CF2-AE0FB66AA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8EC04E-92C8-9D1F-2903-C9FF314B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350F92-9015-3CC6-8373-6C7DA36A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00E0729-9BF0-3B0B-9704-8C1B9549A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869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12A706-FAC3-FB51-3B82-34DEEF5A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FE6FE1A-45CA-78E9-6103-D937490AF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1A36F1-A242-2B8D-D599-F345B8BCC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CEB59E-558C-F73D-126F-8F6C43E8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2C09476-6725-251B-FEC8-A13FDB072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8913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4ACCC-67FB-67AA-42A9-FC3880B18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11E4F2-63E1-6B02-5F3F-CE38C5FD1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A6068C1-88B4-42CD-7E78-7D5A8C2428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E86C59-8EB0-B79E-ED39-A6182297C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D045D0E-DFAD-8212-CD08-61DC52377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4EDA93-B56E-A7AF-04D3-990D3E86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26710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0E04C-EBF3-EF5D-4E7E-422BEFBE7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687760-4A61-817C-ECF7-963184899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6093618-EBCC-6C67-1EFD-CFEF33C52D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38C7B93-5D9E-25B7-B1FA-0AECA1E692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680E68-4F69-4341-2BF8-63C17B8476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8491061-16BC-026C-CEB7-7D077AFAE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22E6093-6D40-9E8F-6A0C-8905BAA04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4A937E6-EB43-868A-79C9-7B14BE4FC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3238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F3AD5E-7E6D-47F0-25D0-8183E5EA5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BACF440-B45D-D410-CED4-B99076165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A519672-77AF-594A-5C6D-BEADA7B45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73734DF-D98A-FBA8-3C69-E8BC290A2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202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7C2A6ED-7B3A-9714-CF7E-3B2ED16C2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52EBE80-7620-617B-58BD-BD3D30C75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36A2E81-6D27-B45D-4FEC-0B1D637C4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981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3FCDC7-A332-F2A5-142B-E6061309C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54D7C11-CBA2-607C-86C1-78593B675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502170-7FED-C1B0-1A1A-BE26528A89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6FA4D7-7751-0846-C446-A22064FFD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2B6322F-C9E7-C801-8A9B-063AD97A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F3895DC-A45A-74A9-A51C-74F2E21E6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8154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9588FC-0F48-821A-1C25-FEA0545CF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9D3CEEE-7758-E884-C815-3DB9372B28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D61AE9E-3665-B4E9-ADD2-2AFC2D7DBC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73E044-8D3C-F144-B0FF-FA745B6F4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7DE52ED-ED61-06FB-D3DB-B2E0A5E63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42A49E-A564-4DB3-5C90-E39D52D79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9624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7371D66-72A8-3D43-26D8-B4C80BC8A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955BF1-FC94-EA80-7A7B-3A71C4FF55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ED44F0-ECD6-23A4-B37E-585623132E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98C50-4158-46C7-A080-5D1A442CAAA1}" type="datetimeFigureOut">
              <a:rPr lang="es-ES" smtClean="0"/>
              <a:t>28/06/2023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3D4C4EF-5A78-6B16-F6B0-471A40FB5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00726E2-CC71-B3E5-E0A6-D3E3858033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A43FC-B5F7-4B11-8786-AE542ADD3C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3303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13" Type="http://schemas.openxmlformats.org/officeDocument/2006/relationships/image" Target="../media/image12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6" Type="http://schemas.openxmlformats.org/officeDocument/2006/relationships/image" Target="../media/image15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AAB59BE7-BE02-5A36-253B-83676807223E}"/>
              </a:ext>
            </a:extLst>
          </p:cNvPr>
          <p:cNvSpPr/>
          <p:nvPr/>
        </p:nvSpPr>
        <p:spPr>
          <a:xfrm>
            <a:off x="3909715" y="486415"/>
            <a:ext cx="1071368" cy="1936871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45C28F68-687C-ABAD-94F5-F4621B9DCF77}"/>
              </a:ext>
            </a:extLst>
          </p:cNvPr>
          <p:cNvSpPr/>
          <p:nvPr/>
        </p:nvSpPr>
        <p:spPr>
          <a:xfrm>
            <a:off x="7720819" y="2550073"/>
            <a:ext cx="1174122" cy="1001963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13D2B843-383B-2C05-7A18-B665B4F5F58C}"/>
              </a:ext>
            </a:extLst>
          </p:cNvPr>
          <p:cNvSpPr/>
          <p:nvPr/>
        </p:nvSpPr>
        <p:spPr>
          <a:xfrm>
            <a:off x="6065371" y="493637"/>
            <a:ext cx="1655448" cy="3053420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99BDA9B4-DA3C-9803-550C-F2788622EC28}"/>
              </a:ext>
            </a:extLst>
          </p:cNvPr>
          <p:cNvSpPr/>
          <p:nvPr/>
        </p:nvSpPr>
        <p:spPr>
          <a:xfrm>
            <a:off x="1491771" y="487353"/>
            <a:ext cx="2429962" cy="1936017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B03377C9-45C8-64A0-E73C-12753CE6622A}"/>
              </a:ext>
            </a:extLst>
          </p:cNvPr>
          <p:cNvSpPr/>
          <p:nvPr/>
        </p:nvSpPr>
        <p:spPr>
          <a:xfrm>
            <a:off x="4972908" y="501586"/>
            <a:ext cx="1100657" cy="1919910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F24897B7-8F73-EF42-E955-1D14BA7DBECD}"/>
              </a:ext>
            </a:extLst>
          </p:cNvPr>
          <p:cNvSpPr/>
          <p:nvPr/>
        </p:nvSpPr>
        <p:spPr>
          <a:xfrm>
            <a:off x="7720819" y="501587"/>
            <a:ext cx="1174122" cy="2048814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CE6095C2-FD37-AEEC-019A-44BA44E9C7E2}"/>
              </a:ext>
            </a:extLst>
          </p:cNvPr>
          <p:cNvSpPr/>
          <p:nvPr/>
        </p:nvSpPr>
        <p:spPr>
          <a:xfrm>
            <a:off x="1491771" y="2423370"/>
            <a:ext cx="1655449" cy="1124624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EEC5E91-6500-F260-B712-2BA073D60FA4}"/>
              </a:ext>
            </a:extLst>
          </p:cNvPr>
          <p:cNvSpPr/>
          <p:nvPr/>
        </p:nvSpPr>
        <p:spPr>
          <a:xfrm>
            <a:off x="3145669" y="2422433"/>
            <a:ext cx="2923835" cy="1124624"/>
          </a:xfrm>
          <a:prstGeom prst="rect">
            <a:avLst/>
          </a:prstGeom>
          <a:noFill/>
          <a:ln w="57150">
            <a:solidFill>
              <a:schemeClr val="tx1">
                <a:lumMod val="50000"/>
                <a:lumOff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CF46EE74-F386-17D4-00D4-8F42E3E4E3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201" y="474156"/>
            <a:ext cx="605424" cy="6263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C785D32B-4B79-A13B-9C5A-C6D9D889C8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47420" y="3197100"/>
            <a:ext cx="497643" cy="5148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911A9A8-FACA-534B-4F1E-3709A8AB60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4190" y="450487"/>
            <a:ext cx="834229" cy="8629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40855E5F-88C7-F8CB-C4D8-7DE3A2ABC2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8276" y="458436"/>
            <a:ext cx="834229" cy="86299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50379ED3-7059-2DD0-C9B2-085A71259A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5738" y="475136"/>
            <a:ext cx="594353" cy="4571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25418D27-99F6-BDBF-0B2D-73E9D3BC78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6381896" y="466820"/>
            <a:ext cx="1055425" cy="81186"/>
          </a:xfrm>
          <a:prstGeom prst="rect">
            <a:avLst/>
          </a:prstGeom>
        </p:spPr>
      </p:pic>
      <p:pic>
        <p:nvPicPr>
          <p:cNvPr id="18" name="Imagen 17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FC15778E-679C-699D-77EC-3EC2E1964CD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553314" y="2918187"/>
            <a:ext cx="664302" cy="594375"/>
          </a:xfrm>
          <a:prstGeom prst="rect">
            <a:avLst/>
          </a:prstGeom>
        </p:spPr>
      </p:pic>
      <p:pic>
        <p:nvPicPr>
          <p:cNvPr id="19" name="Imagen 18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A95B7CBD-6E4B-A660-211B-F253F589F6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3553" y="2034741"/>
            <a:ext cx="622045" cy="558480"/>
          </a:xfrm>
          <a:prstGeom prst="rect">
            <a:avLst/>
          </a:prstGeom>
        </p:spPr>
      </p:pic>
      <p:pic>
        <p:nvPicPr>
          <p:cNvPr id="20" name="Imagen 19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683277D8-26DC-1FDD-FC8B-4A0811ACF7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432" y="1886733"/>
            <a:ext cx="653400" cy="584620"/>
          </a:xfrm>
          <a:prstGeom prst="rect">
            <a:avLst/>
          </a:prstGeom>
        </p:spPr>
      </p:pic>
      <p:pic>
        <p:nvPicPr>
          <p:cNvPr id="21" name="Imagen 20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3F8B11E4-F64A-3426-C444-E907BFEFCD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488500" y="2908115"/>
            <a:ext cx="659991" cy="590519"/>
          </a:xfrm>
          <a:prstGeom prst="rect">
            <a:avLst/>
          </a:prstGeom>
        </p:spPr>
      </p:pic>
      <p:pic>
        <p:nvPicPr>
          <p:cNvPr id="22" name="Imagen 21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24F50C2F-1A95-14E8-1460-C0C0403CA6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1201" y="1876770"/>
            <a:ext cx="668841" cy="598437"/>
          </a:xfrm>
          <a:prstGeom prst="rect">
            <a:avLst/>
          </a:prstGeom>
        </p:spPr>
      </p:pic>
      <p:pic>
        <p:nvPicPr>
          <p:cNvPr id="23" name="Imagen 22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9ABF2FDB-0431-D6DD-100E-3AC19F41874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4632" y="1886733"/>
            <a:ext cx="628692" cy="562514"/>
          </a:xfrm>
          <a:prstGeom prst="rect">
            <a:avLst/>
          </a:prstGeom>
        </p:spPr>
      </p:pic>
      <p:sp>
        <p:nvSpPr>
          <p:cNvPr id="24" name="Triángulo isósceles 76">
            <a:extLst>
              <a:ext uri="{FF2B5EF4-FFF2-40B4-BE49-F238E27FC236}">
                <a16:creationId xmlns:a16="http://schemas.microsoft.com/office/drawing/2014/main" id="{BDFCC77D-579A-0DEE-5DA7-4270D746793C}"/>
              </a:ext>
            </a:extLst>
          </p:cNvPr>
          <p:cNvSpPr/>
          <p:nvPr/>
        </p:nvSpPr>
        <p:spPr>
          <a:xfrm rot="16200000">
            <a:off x="9129293" y="2957885"/>
            <a:ext cx="447500" cy="278489"/>
          </a:xfrm>
          <a:prstGeom prst="triangle">
            <a:avLst/>
          </a:prstGeom>
          <a:solidFill>
            <a:schemeClr val="bg2">
              <a:lumMod val="50000"/>
            </a:schemeClr>
          </a:solidFill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s-ES" dirty="0" err="1">
              <a:solidFill>
                <a:srgbClr val="484848"/>
              </a:solidFill>
              <a:latin typeface="Arial"/>
            </a:endParaRPr>
          </a:p>
        </p:txBody>
      </p:sp>
      <p:pic>
        <p:nvPicPr>
          <p:cNvPr id="25" name="Imagen 24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E4A03D05-3006-E497-BBDB-D91F908ABF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119056" y="2898264"/>
            <a:ext cx="659993" cy="590521"/>
          </a:xfrm>
          <a:prstGeom prst="rect">
            <a:avLst/>
          </a:prstGeom>
        </p:spPr>
      </p:pic>
      <p:sp>
        <p:nvSpPr>
          <p:cNvPr id="26" name="CuadroTexto 25">
            <a:extLst>
              <a:ext uri="{FF2B5EF4-FFF2-40B4-BE49-F238E27FC236}">
                <a16:creationId xmlns:a16="http://schemas.microsoft.com/office/drawing/2014/main" id="{97D54961-C24A-F55F-1F54-5265B61A34A3}"/>
              </a:ext>
            </a:extLst>
          </p:cNvPr>
          <p:cNvSpPr txBox="1"/>
          <p:nvPr/>
        </p:nvSpPr>
        <p:spPr>
          <a:xfrm>
            <a:off x="9682410" y="2974018"/>
            <a:ext cx="8638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Entrada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87F2A59A-DC68-6455-029A-59EBF15E6AD8}"/>
              </a:ext>
            </a:extLst>
          </p:cNvPr>
          <p:cNvSpPr txBox="1"/>
          <p:nvPr/>
        </p:nvSpPr>
        <p:spPr>
          <a:xfrm>
            <a:off x="7811147" y="2639293"/>
            <a:ext cx="9934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Recibidor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C2AA2DE5-AAE2-6C6C-AF27-C7D011B0F4BB}"/>
              </a:ext>
            </a:extLst>
          </p:cNvPr>
          <p:cNvSpPr txBox="1"/>
          <p:nvPr/>
        </p:nvSpPr>
        <p:spPr>
          <a:xfrm>
            <a:off x="4268152" y="1536093"/>
            <a:ext cx="9777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Dormitorio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740B409-1D06-DFB5-2065-E19D294E1625}"/>
              </a:ext>
            </a:extLst>
          </p:cNvPr>
          <p:cNvSpPr txBox="1"/>
          <p:nvPr/>
        </p:nvSpPr>
        <p:spPr>
          <a:xfrm>
            <a:off x="5583618" y="1843136"/>
            <a:ext cx="10637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Dormitorio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383A036F-0CC5-8D12-235D-63FA0801C7A1}"/>
              </a:ext>
            </a:extLst>
          </p:cNvPr>
          <p:cNvSpPr txBox="1"/>
          <p:nvPr/>
        </p:nvSpPr>
        <p:spPr>
          <a:xfrm>
            <a:off x="2567710" y="1300667"/>
            <a:ext cx="1137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Dormitorio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51669F5-3BA0-3686-C0B1-FB15C7C27032}"/>
              </a:ext>
            </a:extLst>
          </p:cNvPr>
          <p:cNvSpPr txBox="1"/>
          <p:nvPr/>
        </p:nvSpPr>
        <p:spPr>
          <a:xfrm>
            <a:off x="4739017" y="2228987"/>
            <a:ext cx="6595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Baño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28984CC5-35F8-A81B-1062-A860330D9029}"/>
              </a:ext>
            </a:extLst>
          </p:cNvPr>
          <p:cNvSpPr txBox="1"/>
          <p:nvPr/>
        </p:nvSpPr>
        <p:spPr>
          <a:xfrm>
            <a:off x="6584957" y="2176733"/>
            <a:ext cx="699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Salón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59F8201C-5FE2-1796-741A-F4D4238E6A7E}"/>
              </a:ext>
            </a:extLst>
          </p:cNvPr>
          <p:cNvSpPr txBox="1"/>
          <p:nvPr/>
        </p:nvSpPr>
        <p:spPr>
          <a:xfrm>
            <a:off x="3946815" y="3070412"/>
            <a:ext cx="76937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Pasillo</a:t>
            </a:r>
          </a:p>
        </p:txBody>
      </p:sp>
      <p:pic>
        <p:nvPicPr>
          <p:cNvPr id="34" name="Imagen 33" descr="Forma&#10;&#10;Descripción generada automáticamente con confianza baja">
            <a:extLst>
              <a:ext uri="{FF2B5EF4-FFF2-40B4-BE49-F238E27FC236}">
                <a16:creationId xmlns:a16="http://schemas.microsoft.com/office/drawing/2014/main" id="{3D8939A3-B312-F58B-E641-258EE6EE2D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337" y="684985"/>
            <a:ext cx="639527" cy="639527"/>
          </a:xfrm>
          <a:prstGeom prst="rect">
            <a:avLst/>
          </a:prstGeom>
        </p:spPr>
      </p:pic>
      <p:pic>
        <p:nvPicPr>
          <p:cNvPr id="35" name="Imagen 34" descr="Dibujo de una persona&#10;&#10;Descripción generada automáticamente con confianza baja">
            <a:extLst>
              <a:ext uri="{FF2B5EF4-FFF2-40B4-BE49-F238E27FC236}">
                <a16:creationId xmlns:a16="http://schemas.microsoft.com/office/drawing/2014/main" id="{C3E80B96-B88E-0C6F-DFA3-DE957CE9C5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278164" y="2898263"/>
            <a:ext cx="659993" cy="590521"/>
          </a:xfrm>
          <a:prstGeom prst="rect">
            <a:avLst/>
          </a:prstGeom>
        </p:spPr>
      </p:pic>
      <p:pic>
        <p:nvPicPr>
          <p:cNvPr id="36" name="Imagen 35" descr="Imagen que contiene Rectángulo&#10;&#10;Descripción generada automáticamente">
            <a:extLst>
              <a:ext uri="{FF2B5EF4-FFF2-40B4-BE49-F238E27FC236}">
                <a16:creationId xmlns:a16="http://schemas.microsoft.com/office/drawing/2014/main" id="{31075D7C-3545-DE6F-8256-F55DC20632B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527507" y="2464128"/>
            <a:ext cx="609682" cy="304841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F77D3A00-86D3-663D-1654-90E40819ED5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564711" y="3089468"/>
            <a:ext cx="262932" cy="317710"/>
          </a:xfrm>
          <a:prstGeom prst="rect">
            <a:avLst/>
          </a:prstGeom>
        </p:spPr>
      </p:pic>
      <p:pic>
        <p:nvPicPr>
          <p:cNvPr id="38" name="Imagen 37" descr="Icono&#10;&#10;Descripción generada automáticamente">
            <a:extLst>
              <a:ext uri="{FF2B5EF4-FFF2-40B4-BE49-F238E27FC236}">
                <a16:creationId xmlns:a16="http://schemas.microsoft.com/office/drawing/2014/main" id="{61083EC7-DCFB-DB54-1006-86034352EF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872" y="2455047"/>
            <a:ext cx="834229" cy="524487"/>
          </a:xfrm>
          <a:prstGeom prst="rect">
            <a:avLst/>
          </a:prstGeom>
        </p:spPr>
      </p:pic>
      <p:pic>
        <p:nvPicPr>
          <p:cNvPr id="39" name="Imagen 38" descr="Forma&#10;&#10;Descripción generada automáticamente con confianza media">
            <a:extLst>
              <a:ext uri="{FF2B5EF4-FFF2-40B4-BE49-F238E27FC236}">
                <a16:creationId xmlns:a16="http://schemas.microsoft.com/office/drawing/2014/main" id="{A199F7C8-B146-D7BA-43E3-D1695A076CF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869883" y="1828230"/>
            <a:ext cx="1001963" cy="650129"/>
          </a:xfrm>
          <a:prstGeom prst="rect">
            <a:avLst/>
          </a:prstGeom>
        </p:spPr>
      </p:pic>
      <p:pic>
        <p:nvPicPr>
          <p:cNvPr id="40" name="Imagen 39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D5EA4A7D-DE34-F905-26BB-0669A1290AC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50828" y="1877343"/>
            <a:ext cx="1354061" cy="274821"/>
          </a:xfrm>
          <a:prstGeom prst="rect">
            <a:avLst/>
          </a:prstGeom>
        </p:spPr>
      </p:pic>
      <p:pic>
        <p:nvPicPr>
          <p:cNvPr id="41" name="Imagen 40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C242E671-E4D7-49BB-E450-2E2503BE092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06799" y="1371340"/>
            <a:ext cx="2034044" cy="323425"/>
          </a:xfrm>
          <a:prstGeom prst="rect">
            <a:avLst/>
          </a:prstGeom>
        </p:spPr>
      </p:pic>
      <p:pic>
        <p:nvPicPr>
          <p:cNvPr id="42" name="Imagen 41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B88D831D-96F6-EE0D-26E1-43A7F0AD4F9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4313" y="530585"/>
            <a:ext cx="834229" cy="333691"/>
          </a:xfrm>
          <a:prstGeom prst="rect">
            <a:avLst/>
          </a:prstGeom>
        </p:spPr>
      </p:pic>
      <p:pic>
        <p:nvPicPr>
          <p:cNvPr id="43" name="Imagen 42" descr="Dibujo en blanco y negro&#10;&#10;Descripción generada automáticamente con confianza media">
            <a:extLst>
              <a:ext uri="{FF2B5EF4-FFF2-40B4-BE49-F238E27FC236}">
                <a16:creationId xmlns:a16="http://schemas.microsoft.com/office/drawing/2014/main" id="{42AB813F-66B7-EF18-E1E3-3875976173C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2108" y="1151124"/>
            <a:ext cx="333699" cy="333699"/>
          </a:xfrm>
          <a:prstGeom prst="rect">
            <a:avLst/>
          </a:prstGeom>
        </p:spPr>
      </p:pic>
      <p:pic>
        <p:nvPicPr>
          <p:cNvPr id="44" name="Imagen 43" descr="Icono&#10;&#10;Descripción generada automáticamente con confianza media">
            <a:extLst>
              <a:ext uri="{FF2B5EF4-FFF2-40B4-BE49-F238E27FC236}">
                <a16:creationId xmlns:a16="http://schemas.microsoft.com/office/drawing/2014/main" id="{88CA384D-F17B-4A97-55B7-4E1988680CA8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937" y="538429"/>
            <a:ext cx="401603" cy="301202"/>
          </a:xfrm>
          <a:prstGeom prst="rect">
            <a:avLst/>
          </a:prstGeom>
        </p:spPr>
      </p:pic>
      <p:pic>
        <p:nvPicPr>
          <p:cNvPr id="45" name="Imagen 44" descr="Forma&#10;&#10;Descripción generada automáticamente">
            <a:extLst>
              <a:ext uri="{FF2B5EF4-FFF2-40B4-BE49-F238E27FC236}">
                <a16:creationId xmlns:a16="http://schemas.microsoft.com/office/drawing/2014/main" id="{EEF83875-E834-473D-7A37-365466FEAA7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637574" y="955076"/>
            <a:ext cx="811855" cy="1031533"/>
          </a:xfrm>
          <a:prstGeom prst="rect">
            <a:avLst/>
          </a:prstGeom>
        </p:spPr>
      </p:pic>
      <p:pic>
        <p:nvPicPr>
          <p:cNvPr id="46" name="Imagen 45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3B55C5F3-DE48-1EF9-0A32-F7ED73D4B74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62892" y="786785"/>
            <a:ext cx="342068" cy="204041"/>
          </a:xfrm>
          <a:prstGeom prst="rect">
            <a:avLst/>
          </a:prstGeom>
        </p:spPr>
      </p:pic>
      <p:pic>
        <p:nvPicPr>
          <p:cNvPr id="47" name="Imagen 46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70B9573D-1BDD-543F-5833-49BB0CCAD546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62527" y="1955933"/>
            <a:ext cx="342067" cy="204040"/>
          </a:xfrm>
          <a:prstGeom prst="rect">
            <a:avLst/>
          </a:prstGeom>
        </p:spPr>
      </p:pic>
      <p:pic>
        <p:nvPicPr>
          <p:cNvPr id="48" name="Imagen 47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797396E1-5D7E-BBE2-A797-E19C60A74F9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031306" y="988223"/>
            <a:ext cx="1313550" cy="396279"/>
          </a:xfrm>
          <a:prstGeom prst="rect">
            <a:avLst/>
          </a:prstGeom>
        </p:spPr>
      </p:pic>
      <p:pic>
        <p:nvPicPr>
          <p:cNvPr id="49" name="Imagen 48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CF7B9EC5-A3C2-4BC8-D676-EC21EC304CA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09911" y="2097536"/>
            <a:ext cx="716361" cy="286544"/>
          </a:xfrm>
          <a:prstGeom prst="rect">
            <a:avLst/>
          </a:prstGeom>
        </p:spPr>
      </p:pic>
      <p:pic>
        <p:nvPicPr>
          <p:cNvPr id="50" name="Imagen 49" descr="Forma, Polígono&#10;&#10;Descripción generada automáticamente">
            <a:extLst>
              <a:ext uri="{FF2B5EF4-FFF2-40B4-BE49-F238E27FC236}">
                <a16:creationId xmlns:a16="http://schemas.microsoft.com/office/drawing/2014/main" id="{F9D5F2D8-D2BD-1F2C-6B3D-A554F3F6EF7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6307" y="537723"/>
            <a:ext cx="490413" cy="1038522"/>
          </a:xfrm>
          <a:prstGeom prst="rect">
            <a:avLst/>
          </a:prstGeom>
        </p:spPr>
      </p:pic>
      <p:pic>
        <p:nvPicPr>
          <p:cNvPr id="51" name="Imagen 50" descr="Forma, Polígono&#10;&#10;Descripción generada automáticamente">
            <a:extLst>
              <a:ext uri="{FF2B5EF4-FFF2-40B4-BE49-F238E27FC236}">
                <a16:creationId xmlns:a16="http://schemas.microsoft.com/office/drawing/2014/main" id="{F3A336AF-1F0F-E825-F548-761549B9C22F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796" y="523870"/>
            <a:ext cx="484560" cy="1026126"/>
          </a:xfrm>
          <a:prstGeom prst="rect">
            <a:avLst/>
          </a:prstGeom>
        </p:spPr>
      </p:pic>
      <p:pic>
        <p:nvPicPr>
          <p:cNvPr id="52" name="Imagen 51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887F7075-F232-CC9B-0DE1-CD7891CB2DCD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67465" y="1836415"/>
            <a:ext cx="764480" cy="396279"/>
          </a:xfrm>
          <a:prstGeom prst="rect">
            <a:avLst/>
          </a:prstGeom>
        </p:spPr>
      </p:pic>
      <p:pic>
        <p:nvPicPr>
          <p:cNvPr id="53" name="Imagen 52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0F55C5E3-FDDC-EB12-A926-94A626BF1C84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69954" y="1834572"/>
            <a:ext cx="760790" cy="396278"/>
          </a:xfrm>
          <a:prstGeom prst="rect">
            <a:avLst/>
          </a:prstGeom>
        </p:spPr>
      </p:pic>
      <p:pic>
        <p:nvPicPr>
          <p:cNvPr id="54" name="Imagen 53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05D39B22-E762-3C35-9DB5-86E3176EA67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8539" y="551957"/>
            <a:ext cx="409006" cy="243969"/>
          </a:xfrm>
          <a:prstGeom prst="rect">
            <a:avLst/>
          </a:prstGeom>
        </p:spPr>
      </p:pic>
      <p:pic>
        <p:nvPicPr>
          <p:cNvPr id="55" name="Imagen 54" descr="Imagen que contiene objeto, antena&#10;&#10;Descripción generada automáticamente">
            <a:extLst>
              <a:ext uri="{FF2B5EF4-FFF2-40B4-BE49-F238E27FC236}">
                <a16:creationId xmlns:a16="http://schemas.microsoft.com/office/drawing/2014/main" id="{1B2DCFAC-E958-FCB5-C3A0-4CBA89F75A29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606" y="537723"/>
            <a:ext cx="388926" cy="231991"/>
          </a:xfrm>
          <a:prstGeom prst="rect">
            <a:avLst/>
          </a:prstGeom>
        </p:spPr>
      </p:pic>
      <p:sp>
        <p:nvSpPr>
          <p:cNvPr id="56" name="CuadroTexto 55">
            <a:extLst>
              <a:ext uri="{FF2B5EF4-FFF2-40B4-BE49-F238E27FC236}">
                <a16:creationId xmlns:a16="http://schemas.microsoft.com/office/drawing/2014/main" id="{7B098AAC-5959-9725-8480-21328C27D69A}"/>
              </a:ext>
            </a:extLst>
          </p:cNvPr>
          <p:cNvSpPr txBox="1"/>
          <p:nvPr/>
        </p:nvSpPr>
        <p:spPr>
          <a:xfrm>
            <a:off x="4923857" y="1575116"/>
            <a:ext cx="77617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Dormitorio</a:t>
            </a:r>
          </a:p>
        </p:txBody>
      </p:sp>
      <p:sp>
        <p:nvSpPr>
          <p:cNvPr id="57" name="CuadroTexto 56">
            <a:extLst>
              <a:ext uri="{FF2B5EF4-FFF2-40B4-BE49-F238E27FC236}">
                <a16:creationId xmlns:a16="http://schemas.microsoft.com/office/drawing/2014/main" id="{0ACAA801-2D35-8E6C-73D5-B039EEE5FACA}"/>
              </a:ext>
            </a:extLst>
          </p:cNvPr>
          <p:cNvSpPr txBox="1"/>
          <p:nvPr/>
        </p:nvSpPr>
        <p:spPr>
          <a:xfrm>
            <a:off x="7811147" y="1331739"/>
            <a:ext cx="5822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Cocina</a:t>
            </a:r>
          </a:p>
        </p:txBody>
      </p:sp>
      <p:sp>
        <p:nvSpPr>
          <p:cNvPr id="58" name="CuadroTexto 57">
            <a:extLst>
              <a:ext uri="{FF2B5EF4-FFF2-40B4-BE49-F238E27FC236}">
                <a16:creationId xmlns:a16="http://schemas.microsoft.com/office/drawing/2014/main" id="{D7137216-1FE6-B822-3E0D-44593209443E}"/>
              </a:ext>
            </a:extLst>
          </p:cNvPr>
          <p:cNvSpPr txBox="1"/>
          <p:nvPr/>
        </p:nvSpPr>
        <p:spPr>
          <a:xfrm>
            <a:off x="1960871" y="3099729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s-ES" sz="1000" dirty="0">
                <a:solidFill>
                  <a:srgbClr val="484848"/>
                </a:solidFill>
                <a:latin typeface="Arial"/>
              </a:rPr>
              <a:t>Baño</a:t>
            </a:r>
          </a:p>
        </p:txBody>
      </p:sp>
    </p:spTree>
    <p:extLst>
      <p:ext uri="{BB962C8B-B14F-4D97-AF65-F5344CB8AC3E}">
        <p14:creationId xmlns:p14="http://schemas.microsoft.com/office/powerpoint/2010/main" val="32433521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</Words>
  <Application>Microsoft Office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iván fernández</dc:creator>
  <cp:lastModifiedBy>iván fernández</cp:lastModifiedBy>
  <cp:revision>1</cp:revision>
  <dcterms:created xsi:type="dcterms:W3CDTF">2023-06-28T16:12:10Z</dcterms:created>
  <dcterms:modified xsi:type="dcterms:W3CDTF">2023-06-28T16:40:50Z</dcterms:modified>
</cp:coreProperties>
</file>